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06CF2-F729-87D9-0F4E-B08E557DE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A40777-971F-656F-55AA-BC31DC91CE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DA1B5-3F85-70BF-47A5-F8A8FDCCB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BC990-3AF5-27CA-7BF0-278DDC56B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E9D9C6-2BE3-5872-4597-6D4AFBA9F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500735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A2AF9-9B6C-7731-9AE5-BD47E6E09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6C0E9-4C4E-4C95-86D6-D60DE6446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3F8C1-FF5D-534A-5AEC-54F632660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DA24C-B72C-E349-B11B-42C152A67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62935-97AA-7CE4-4528-0AB66D34F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74664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16986-6628-1818-F70C-09FB234EA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C536A-7F12-2999-FD6C-40CB5E236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32D32-7A43-0739-1B6D-28A766A9A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5B658-49ED-617A-BF78-9C5B1E686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989DB-5EA8-262E-4B04-80EB541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078387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CBFD5-8CCC-C01A-64A8-1D1C73FAC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30370-62BB-204C-7C7E-7B5551A9C6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D9B233-EE96-3932-AB13-3E4A5A12C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020A2D-B31C-C690-BA45-23D70C4D8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3BF492-0C8A-A9CB-E22B-759D6F09E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315F49-64EE-8A97-160A-A44778AF2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99622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85E2A-D54C-E552-2682-219C50768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94D0D-E77E-6965-0688-A830CD12E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28DE51-3391-4380-78ED-EAF446A4B6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6F5898-13AC-EC06-A46F-9CB33F9CB0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451278-A3D9-D7A8-DD58-ED142A17C5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EC23D6-C772-6495-CC07-406036F6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032A58-40E9-EAC2-4F14-E1D9734A9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4DD255-EDAB-02F1-3CDB-D1943CA05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15650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BF842-2690-A31C-C182-8A1D79DAC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C2619C-7961-18B6-FFF7-609FBAF3F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FDB4CF-2D40-FE23-43EF-95BB5ADB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7F744-CF63-1E07-E5D4-1DE5826C4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430662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88AC50-2398-FB4A-F084-9319A76FC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122960-6F27-A6E6-B21C-B20EA84F3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714974-638F-A915-7740-72CBFA94D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310530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E47AC-DAE3-6A0F-75FD-E862DA4EE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6BABF-A8D0-8AFE-C194-7D8F60AE1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636094-2255-9B68-DD5D-4B03CA71A6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0F87D-ED0D-C47C-C7A7-953DA523F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B3AAE5-0CD5-4423-63E4-ACE8CDA2D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8C208A-F198-FD8E-BA75-C918BCFA7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04586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AFE4A-60A9-4605-9F80-F5084FBEB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40C373-8EA8-5D08-F103-75AF6A3588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578931-3472-5491-D09D-3B6E04A45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BBE9A1-C975-1D8C-86B7-58E0D2D70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52D6E7-D2D9-04B4-B68F-707D9241A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E9F85-28D6-43E1-7844-E87606EE7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557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501EA-A3EA-B408-E135-EBAFC212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C9894C-3241-6CDC-AD92-D2F7EC0106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489C04-94DD-D690-D0F0-A56F72538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B92C4-6443-A978-1699-D71B16374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3EE07-1F04-3BC2-90DB-D97F7FCDE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228152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9A7240-CDD9-32FD-D426-E29899EC34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EEE980-13CE-AD79-06F8-7541CEA3C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6B71D6-46E3-A6EF-6311-16821FCFF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C8461-15CE-C14F-2440-F7D77CC60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166DD9-FC46-0665-948B-21AA8E562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9543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093C68-6811-7930-3A69-28193923F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0304EF-9A97-FD69-7E50-E7393035F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9667F-C5EA-A9E6-6588-8640912004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422EC7-3910-4774-8A79-CC5DB8FFAE0A}" type="datetimeFigureOut">
              <a:rPr lang="en-SG" smtClean="0"/>
              <a:t>26/10/2024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AD6BD-F650-ACF2-DB25-93FDFD35AE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6D88C-6623-452C-DF1F-17942170BC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3A2AF8-5603-4CA0-8C1D-A2D496DA0636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50164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A971D-2DE9-FB98-AAA2-DE32A654E0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作业</a:t>
            </a:r>
            <a:r>
              <a:rPr lang="en-SG" altLang="zh-CN" dirty="0"/>
              <a:t>-</a:t>
            </a:r>
            <a:r>
              <a:rPr lang="zh-CN" altLang="en-US" dirty="0"/>
              <a:t>单机单卡、单机多卡、多机多卡的实验复现</a:t>
            </a: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2245878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8CBBD-F529-1C21-A6F7-20E0FA005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14400"/>
          </a:xfrm>
        </p:spPr>
        <p:txBody>
          <a:bodyPr/>
          <a:lstStyle/>
          <a:p>
            <a:r>
              <a:rPr lang="zh-CN" altLang="en-US" dirty="0"/>
              <a:t>单机单卡</a:t>
            </a:r>
            <a:endParaRPr lang="en-S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039361-0D0E-A461-B0D1-6050548E1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07" y="914401"/>
            <a:ext cx="10897385" cy="59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23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3991F-CE3D-B381-9CFA-6AFA8225D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29559"/>
          </a:xfrm>
        </p:spPr>
        <p:txBody>
          <a:bodyPr/>
          <a:lstStyle/>
          <a:p>
            <a:r>
              <a:rPr lang="zh-CN" altLang="en-US" dirty="0"/>
              <a:t>单机多卡</a:t>
            </a:r>
            <a:endParaRPr lang="en-S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BB2056-6F48-CB3C-EA74-3BBB9F77A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19642"/>
            <a:ext cx="10755296" cy="5438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487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78EDD-83DA-F3C6-EC82-111BA21F0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520"/>
            <a:ext cx="10515600" cy="813225"/>
          </a:xfrm>
        </p:spPr>
        <p:txBody>
          <a:bodyPr/>
          <a:lstStyle/>
          <a:p>
            <a:r>
              <a:rPr lang="zh-CN" altLang="en-US" dirty="0"/>
              <a:t>多机多卡</a:t>
            </a:r>
            <a:endParaRPr lang="en-S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BE3CFE-5845-9871-57ED-105320847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87" y="826075"/>
            <a:ext cx="11208469" cy="603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10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34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作业-单机单卡、单机多卡、多机多卡的实验复现</vt:lpstr>
      <vt:lpstr>单机单卡</vt:lpstr>
      <vt:lpstr>单机多卡</vt:lpstr>
      <vt:lpstr>多机多卡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 Xudong</dc:creator>
  <cp:lastModifiedBy>Hu Xudong</cp:lastModifiedBy>
  <cp:revision>3</cp:revision>
  <dcterms:created xsi:type="dcterms:W3CDTF">2024-10-25T14:37:48Z</dcterms:created>
  <dcterms:modified xsi:type="dcterms:W3CDTF">2024-10-26T08:23:02Z</dcterms:modified>
</cp:coreProperties>
</file>